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0693400" cy="7556500"/>
  <p:notesSz cx="6858000" cy="9144000"/>
  <p:embeddedFontLst>
    <p:embeddedFont>
      <p:font typeface="Basma" panose="020B0604020202020204" charset="-78"/>
      <p:regular r:id="rId32"/>
    </p:embeddedFont>
    <p:embeddedFont>
      <p:font typeface="Haneen" panose="020B0604020202020204" charset="-78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8" d="100"/>
          <a:sy n="68" d="100"/>
        </p:scale>
        <p:origin x="1555" y="59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7854" y="394415"/>
            <a:ext cx="9820199" cy="6771170"/>
            <a:chOff x="0" y="0"/>
            <a:chExt cx="2775707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75707" cy="1913890"/>
            </a:xfrm>
            <a:custGeom>
              <a:avLst/>
              <a:gdLst/>
              <a:ahLst/>
              <a:cxnLst/>
              <a:rect l="l" t="t" r="r" b="b"/>
              <a:pathLst>
                <a:path w="2775707" h="1913890">
                  <a:moveTo>
                    <a:pt x="2651247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51247" y="0"/>
                  </a:lnTo>
                  <a:cubicBezTo>
                    <a:pt x="2719827" y="0"/>
                    <a:pt x="2775707" y="55880"/>
                    <a:pt x="2775707" y="124460"/>
                  </a:cubicBezTo>
                  <a:lnTo>
                    <a:pt x="2775707" y="1789430"/>
                  </a:lnTo>
                  <a:cubicBezTo>
                    <a:pt x="2775707" y="1858010"/>
                    <a:pt x="2719827" y="1913890"/>
                    <a:pt x="2651247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232711" y="1265335"/>
            <a:ext cx="2521517" cy="2514665"/>
          </a:xfrm>
          <a:custGeom>
            <a:avLst/>
            <a:gdLst/>
            <a:ahLst/>
            <a:cxnLst/>
            <a:rect l="l" t="t" r="r" b="b"/>
            <a:pathLst>
              <a:path w="2521517" h="2514665">
                <a:moveTo>
                  <a:pt x="2521518" y="0"/>
                </a:moveTo>
                <a:lnTo>
                  <a:pt x="0" y="0"/>
                </a:lnTo>
                <a:lnTo>
                  <a:pt x="0" y="2514665"/>
                </a:lnTo>
                <a:lnTo>
                  <a:pt x="2521518" y="2514665"/>
                </a:lnTo>
                <a:lnTo>
                  <a:pt x="252151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4738922" y="4810045"/>
            <a:ext cx="1686938" cy="2319540"/>
          </a:xfrm>
          <a:custGeom>
            <a:avLst/>
            <a:gdLst/>
            <a:ahLst/>
            <a:cxnLst/>
            <a:rect l="l" t="t" r="r" b="b"/>
            <a:pathLst>
              <a:path w="1686938" h="2319540">
                <a:moveTo>
                  <a:pt x="0" y="0"/>
                </a:moveTo>
                <a:lnTo>
                  <a:pt x="1686938" y="0"/>
                </a:lnTo>
                <a:lnTo>
                  <a:pt x="1686938" y="2319540"/>
                </a:lnTo>
                <a:lnTo>
                  <a:pt x="0" y="23195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5948" t="-12852" r="-128879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flipH="1">
            <a:off x="4366062" y="3210144"/>
            <a:ext cx="1959877" cy="1139711"/>
          </a:xfrm>
          <a:custGeom>
            <a:avLst/>
            <a:gdLst/>
            <a:ahLst/>
            <a:cxnLst/>
            <a:rect l="l" t="t" r="r" b="b"/>
            <a:pathLst>
              <a:path w="1959877" h="1139711">
                <a:moveTo>
                  <a:pt x="1959876" y="0"/>
                </a:moveTo>
                <a:lnTo>
                  <a:pt x="0" y="0"/>
                </a:lnTo>
                <a:lnTo>
                  <a:pt x="0" y="1139712"/>
                </a:lnTo>
                <a:lnTo>
                  <a:pt x="1959876" y="1139712"/>
                </a:lnTo>
                <a:lnTo>
                  <a:pt x="195987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8434018" y="4597706"/>
            <a:ext cx="1760447" cy="2531879"/>
          </a:xfrm>
          <a:custGeom>
            <a:avLst/>
            <a:gdLst/>
            <a:ahLst/>
            <a:cxnLst/>
            <a:rect l="l" t="t" r="r" b="b"/>
            <a:pathLst>
              <a:path w="1760447" h="2531879">
                <a:moveTo>
                  <a:pt x="0" y="0"/>
                </a:moveTo>
                <a:lnTo>
                  <a:pt x="1760447" y="0"/>
                </a:lnTo>
                <a:lnTo>
                  <a:pt x="1760447" y="2531879"/>
                </a:lnTo>
                <a:lnTo>
                  <a:pt x="0" y="2531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 flipH="1">
            <a:off x="6603857" y="4597706"/>
            <a:ext cx="1589964" cy="2567879"/>
          </a:xfrm>
          <a:custGeom>
            <a:avLst/>
            <a:gdLst/>
            <a:ahLst/>
            <a:cxnLst/>
            <a:rect l="l" t="t" r="r" b="b"/>
            <a:pathLst>
              <a:path w="1589964" h="2567879">
                <a:moveTo>
                  <a:pt x="1589964" y="0"/>
                </a:moveTo>
                <a:lnTo>
                  <a:pt x="0" y="0"/>
                </a:lnTo>
                <a:lnTo>
                  <a:pt x="0" y="2567879"/>
                </a:lnTo>
                <a:lnTo>
                  <a:pt x="1589964" y="2567879"/>
                </a:lnTo>
                <a:lnTo>
                  <a:pt x="1589964" y="0"/>
                </a:lnTo>
                <a:close/>
              </a:path>
            </a:pathLst>
          </a:custGeom>
          <a:blipFill>
            <a:blip r:embed="rId6"/>
            <a:stretch>
              <a:fillRect b="-2306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3014469" y="4643237"/>
            <a:ext cx="1826099" cy="2522348"/>
          </a:xfrm>
          <a:custGeom>
            <a:avLst/>
            <a:gdLst/>
            <a:ahLst/>
            <a:cxnLst/>
            <a:rect l="l" t="t" r="r" b="b"/>
            <a:pathLst>
              <a:path w="1826099" h="2522348">
                <a:moveTo>
                  <a:pt x="0" y="0"/>
                </a:moveTo>
                <a:lnTo>
                  <a:pt x="1826100" y="0"/>
                </a:lnTo>
                <a:lnTo>
                  <a:pt x="1826100" y="2522348"/>
                </a:lnTo>
                <a:lnTo>
                  <a:pt x="0" y="25223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14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637060" y="3488228"/>
            <a:ext cx="1930975" cy="3677357"/>
          </a:xfrm>
          <a:custGeom>
            <a:avLst/>
            <a:gdLst/>
            <a:ahLst/>
            <a:cxnLst/>
            <a:rect l="l" t="t" r="r" b="b"/>
            <a:pathLst>
              <a:path w="1930975" h="3677357">
                <a:moveTo>
                  <a:pt x="0" y="0"/>
                </a:moveTo>
                <a:lnTo>
                  <a:pt x="1930975" y="0"/>
                </a:lnTo>
                <a:lnTo>
                  <a:pt x="1930975" y="3677357"/>
                </a:lnTo>
                <a:lnTo>
                  <a:pt x="0" y="36773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844" t="-6653" r="-48639" b="-583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 flipH="1">
            <a:off x="8832894" y="1502567"/>
            <a:ext cx="1361572" cy="2565384"/>
          </a:xfrm>
          <a:custGeom>
            <a:avLst/>
            <a:gdLst/>
            <a:ahLst/>
            <a:cxnLst/>
            <a:rect l="l" t="t" r="r" b="b"/>
            <a:pathLst>
              <a:path w="1361572" h="2565384">
                <a:moveTo>
                  <a:pt x="1361571" y="0"/>
                </a:moveTo>
                <a:lnTo>
                  <a:pt x="0" y="0"/>
                </a:lnTo>
                <a:lnTo>
                  <a:pt x="0" y="2565384"/>
                </a:lnTo>
                <a:lnTo>
                  <a:pt x="1361571" y="2565384"/>
                </a:lnTo>
                <a:lnTo>
                  <a:pt x="1361571" y="0"/>
                </a:lnTo>
                <a:close/>
              </a:path>
            </a:pathLst>
          </a:custGeom>
          <a:blipFill>
            <a:blip r:embed="rId9"/>
            <a:stretch>
              <a:fillRect l="-46642" r="-41770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2" name="Group 12"/>
          <p:cNvGrpSpPr/>
          <p:nvPr/>
        </p:nvGrpSpPr>
        <p:grpSpPr>
          <a:xfrm>
            <a:off x="2754229" y="533563"/>
            <a:ext cx="5858759" cy="2251696"/>
            <a:chOff x="0" y="0"/>
            <a:chExt cx="2099647" cy="8069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99647" cy="806957"/>
            </a:xfrm>
            <a:custGeom>
              <a:avLst/>
              <a:gdLst/>
              <a:ahLst/>
              <a:cxnLst/>
              <a:rect l="l" t="t" r="r" b="b"/>
              <a:pathLst>
                <a:path w="2099647" h="806957">
                  <a:moveTo>
                    <a:pt x="48893" y="0"/>
                  </a:moveTo>
                  <a:lnTo>
                    <a:pt x="2050754" y="0"/>
                  </a:lnTo>
                  <a:cubicBezTo>
                    <a:pt x="2063721" y="0"/>
                    <a:pt x="2076157" y="5151"/>
                    <a:pt x="2085326" y="14320"/>
                  </a:cubicBezTo>
                  <a:cubicBezTo>
                    <a:pt x="2094496" y="23490"/>
                    <a:pt x="2099647" y="35926"/>
                    <a:pt x="2099647" y="48893"/>
                  </a:cubicBezTo>
                  <a:lnTo>
                    <a:pt x="2099647" y="758064"/>
                  </a:lnTo>
                  <a:cubicBezTo>
                    <a:pt x="2099647" y="771031"/>
                    <a:pt x="2094496" y="783467"/>
                    <a:pt x="2085326" y="792637"/>
                  </a:cubicBezTo>
                  <a:cubicBezTo>
                    <a:pt x="2076157" y="801806"/>
                    <a:pt x="2063721" y="806957"/>
                    <a:pt x="2050754" y="806957"/>
                  </a:cubicBezTo>
                  <a:lnTo>
                    <a:pt x="48893" y="806957"/>
                  </a:lnTo>
                  <a:cubicBezTo>
                    <a:pt x="21890" y="806957"/>
                    <a:pt x="0" y="785067"/>
                    <a:pt x="0" y="758064"/>
                  </a:cubicBezTo>
                  <a:lnTo>
                    <a:pt x="0" y="48893"/>
                  </a:lnTo>
                  <a:cubicBezTo>
                    <a:pt x="0" y="35926"/>
                    <a:pt x="5151" y="23490"/>
                    <a:pt x="14320" y="14320"/>
                  </a:cubicBezTo>
                  <a:cubicBezTo>
                    <a:pt x="23490" y="5151"/>
                    <a:pt x="35926" y="0"/>
                    <a:pt x="48893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099647" cy="835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912822" y="651225"/>
            <a:ext cx="5650397" cy="180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253"/>
              </a:lnSpc>
            </a:pPr>
            <a:r>
              <a:rPr lang="ar-EG" sz="5181">
                <a:solidFill>
                  <a:srgbClr val="FFDE59"/>
                </a:solidFill>
                <a:latin typeface="Haneen"/>
                <a:ea typeface="Haneen"/>
                <a:cs typeface="Haneen"/>
                <a:sym typeface="Haneen"/>
                <a:rtl/>
              </a:rPr>
              <a:t> الحروف الهجائية</a:t>
            </a:r>
          </a:p>
          <a:p>
            <a:pPr algn="ctr" rtl="1">
              <a:lnSpc>
                <a:spcPts val="7253"/>
              </a:lnSpc>
            </a:pPr>
            <a:r>
              <a:rPr lang="ar-EG" sz="5181">
                <a:solidFill>
                  <a:srgbClr val="FFDE59"/>
                </a:solidFill>
                <a:latin typeface="Haneen"/>
                <a:ea typeface="Haneen"/>
                <a:cs typeface="Haneen"/>
                <a:sym typeface="Haneen"/>
                <a:rtl/>
              </a:rPr>
              <a:t>مع الشخصيات الكرتونية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463947" y="562724"/>
            <a:ext cx="4526205" cy="6434551"/>
          </a:xfrm>
          <a:custGeom>
            <a:avLst/>
            <a:gdLst/>
            <a:ahLst/>
            <a:cxnLst/>
            <a:rect l="l" t="t" r="r" b="b"/>
            <a:pathLst>
              <a:path w="4526205" h="6434551">
                <a:moveTo>
                  <a:pt x="0" y="0"/>
                </a:moveTo>
                <a:lnTo>
                  <a:pt x="4526205" y="0"/>
                </a:lnTo>
                <a:lnTo>
                  <a:pt x="4526205" y="6434552"/>
                </a:lnTo>
                <a:lnTo>
                  <a:pt x="0" y="6434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107950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دَ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 rot="-1233059">
            <a:off x="710004" y="2081409"/>
            <a:ext cx="4844468" cy="3397183"/>
          </a:xfrm>
          <a:custGeom>
            <a:avLst/>
            <a:gdLst/>
            <a:ahLst/>
            <a:cxnLst/>
            <a:rect l="l" t="t" r="r" b="b"/>
            <a:pathLst>
              <a:path w="4844468" h="3397183">
                <a:moveTo>
                  <a:pt x="0" y="0"/>
                </a:moveTo>
                <a:lnTo>
                  <a:pt x="4844468" y="0"/>
                </a:lnTo>
                <a:lnTo>
                  <a:pt x="4844468" y="3397182"/>
                </a:lnTo>
                <a:lnTo>
                  <a:pt x="0" y="3397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16458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ذَ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588424" y="1695283"/>
            <a:ext cx="4450213" cy="4441027"/>
          </a:xfrm>
          <a:custGeom>
            <a:avLst/>
            <a:gdLst/>
            <a:ahLst/>
            <a:cxnLst/>
            <a:rect l="l" t="t" r="r" b="b"/>
            <a:pathLst>
              <a:path w="4450213" h="4441027">
                <a:moveTo>
                  <a:pt x="0" y="0"/>
                </a:moveTo>
                <a:lnTo>
                  <a:pt x="4450213" y="0"/>
                </a:lnTo>
                <a:lnTo>
                  <a:pt x="4450213" y="4441027"/>
                </a:lnTo>
                <a:lnTo>
                  <a:pt x="0" y="4441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401" b="-22285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869950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رَ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756000" y="675641"/>
            <a:ext cx="4331077" cy="6409585"/>
          </a:xfrm>
          <a:custGeom>
            <a:avLst/>
            <a:gdLst/>
            <a:ahLst/>
            <a:cxnLst/>
            <a:rect l="l" t="t" r="r" b="b"/>
            <a:pathLst>
              <a:path w="4331077" h="6409585">
                <a:moveTo>
                  <a:pt x="0" y="0"/>
                </a:moveTo>
                <a:lnTo>
                  <a:pt x="4331077" y="0"/>
                </a:lnTo>
                <a:lnTo>
                  <a:pt x="4331077" y="6409585"/>
                </a:lnTo>
                <a:lnTo>
                  <a:pt x="0" y="64095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648436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زَ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 rot="-2270431">
            <a:off x="-228525" y="2171924"/>
            <a:ext cx="5813362" cy="3380597"/>
          </a:xfrm>
          <a:custGeom>
            <a:avLst/>
            <a:gdLst/>
            <a:ahLst/>
            <a:cxnLst/>
            <a:rect l="l" t="t" r="r" b="b"/>
            <a:pathLst>
              <a:path w="5813362" h="3380597">
                <a:moveTo>
                  <a:pt x="0" y="0"/>
                </a:moveTo>
                <a:lnTo>
                  <a:pt x="5813362" y="0"/>
                </a:lnTo>
                <a:lnTo>
                  <a:pt x="5813362" y="3380597"/>
                </a:lnTo>
                <a:lnTo>
                  <a:pt x="0" y="3380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5613641" y="256303"/>
            <a:ext cx="4529656" cy="704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7760"/>
              </a:lnSpc>
            </a:pPr>
            <a:r>
              <a:rPr lang="ar-EG" sz="34114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سَ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756000" y="1698281"/>
            <a:ext cx="4270193" cy="4163438"/>
          </a:xfrm>
          <a:custGeom>
            <a:avLst/>
            <a:gdLst/>
            <a:ahLst/>
            <a:cxnLst/>
            <a:rect l="l" t="t" r="r" b="b"/>
            <a:pathLst>
              <a:path w="4270193" h="4163438">
                <a:moveTo>
                  <a:pt x="0" y="0"/>
                </a:moveTo>
                <a:lnTo>
                  <a:pt x="4270193" y="0"/>
                </a:lnTo>
                <a:lnTo>
                  <a:pt x="4270193" y="4163438"/>
                </a:lnTo>
                <a:lnTo>
                  <a:pt x="0" y="4163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5608260" y="250131"/>
            <a:ext cx="4540417" cy="705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7873"/>
              </a:lnSpc>
            </a:pPr>
            <a:r>
              <a:rPr lang="ar-EG" sz="34195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شَ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731196" y="1376151"/>
            <a:ext cx="4164669" cy="4807699"/>
          </a:xfrm>
          <a:custGeom>
            <a:avLst/>
            <a:gdLst/>
            <a:ahLst/>
            <a:cxnLst/>
            <a:rect l="l" t="t" r="r" b="b"/>
            <a:pathLst>
              <a:path w="4164669" h="4807699">
                <a:moveTo>
                  <a:pt x="0" y="0"/>
                </a:moveTo>
                <a:lnTo>
                  <a:pt x="4164669" y="0"/>
                </a:lnTo>
                <a:lnTo>
                  <a:pt x="4164669" y="4807698"/>
                </a:lnTo>
                <a:lnTo>
                  <a:pt x="0" y="48076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5880100" y="578779"/>
            <a:ext cx="4116880" cy="639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3407"/>
              </a:lnSpc>
            </a:pPr>
            <a:r>
              <a:rPr lang="ar-EG" sz="31005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صَ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788563" y="532974"/>
            <a:ext cx="4179811" cy="6490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4071"/>
              </a:lnSpc>
            </a:pPr>
            <a:r>
              <a:rPr lang="ar-EG" sz="31479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ضَ</a:t>
            </a:r>
          </a:p>
        </p:txBody>
      </p:sp>
      <p:sp>
        <p:nvSpPr>
          <p:cNvPr id="7" name="Freeform 7"/>
          <p:cNvSpPr/>
          <p:nvPr/>
        </p:nvSpPr>
        <p:spPr>
          <a:xfrm>
            <a:off x="756000" y="536845"/>
            <a:ext cx="3439710" cy="6486310"/>
          </a:xfrm>
          <a:custGeom>
            <a:avLst/>
            <a:gdLst/>
            <a:ahLst/>
            <a:cxnLst/>
            <a:rect l="l" t="t" r="r" b="b"/>
            <a:pathLst>
              <a:path w="3439710" h="6486310">
                <a:moveTo>
                  <a:pt x="0" y="0"/>
                </a:moveTo>
                <a:lnTo>
                  <a:pt x="3439710" y="0"/>
                </a:lnTo>
                <a:lnTo>
                  <a:pt x="3439710" y="6486310"/>
                </a:lnTo>
                <a:lnTo>
                  <a:pt x="0" y="64863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621" t="-5793" r="-8739" b="-8288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189384" y="1815456"/>
            <a:ext cx="5248293" cy="3929089"/>
          </a:xfrm>
          <a:custGeom>
            <a:avLst/>
            <a:gdLst/>
            <a:ahLst/>
            <a:cxnLst/>
            <a:rect l="l" t="t" r="r" b="b"/>
            <a:pathLst>
              <a:path w="5248293" h="3929089">
                <a:moveTo>
                  <a:pt x="0" y="0"/>
                </a:moveTo>
                <a:lnTo>
                  <a:pt x="5248293" y="0"/>
                </a:lnTo>
                <a:lnTo>
                  <a:pt x="5248293" y="3929088"/>
                </a:lnTo>
                <a:lnTo>
                  <a:pt x="0" y="392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8" r="-6288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5041900" y="-107950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طَ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677818" y="1756412"/>
            <a:ext cx="4271426" cy="4047177"/>
          </a:xfrm>
          <a:custGeom>
            <a:avLst/>
            <a:gdLst/>
            <a:ahLst/>
            <a:cxnLst/>
            <a:rect l="l" t="t" r="r" b="b"/>
            <a:pathLst>
              <a:path w="4271426" h="4047177">
                <a:moveTo>
                  <a:pt x="0" y="0"/>
                </a:moveTo>
                <a:lnTo>
                  <a:pt x="4271426" y="0"/>
                </a:lnTo>
                <a:lnTo>
                  <a:pt x="4271426" y="4047176"/>
                </a:lnTo>
                <a:lnTo>
                  <a:pt x="0" y="4047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260350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ظَ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337" y="394415"/>
            <a:ext cx="9887325" cy="6771170"/>
            <a:chOff x="0" y="0"/>
            <a:chExt cx="279468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4680" cy="1913890"/>
            </a:xfrm>
            <a:custGeom>
              <a:avLst/>
              <a:gdLst/>
              <a:ahLst/>
              <a:cxnLst/>
              <a:rect l="l" t="t" r="r" b="b"/>
              <a:pathLst>
                <a:path w="2794680" h="1913890">
                  <a:moveTo>
                    <a:pt x="267022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70220" y="0"/>
                  </a:lnTo>
                  <a:cubicBezTo>
                    <a:pt x="2738800" y="0"/>
                    <a:pt x="2794680" y="55880"/>
                    <a:pt x="2794680" y="124460"/>
                  </a:cubicBezTo>
                  <a:lnTo>
                    <a:pt x="2794680" y="1789430"/>
                  </a:lnTo>
                  <a:cubicBezTo>
                    <a:pt x="2794680" y="1858010"/>
                    <a:pt x="2738800" y="1913890"/>
                    <a:pt x="2670220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04556" y="1462355"/>
            <a:ext cx="7682888" cy="4368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719"/>
              </a:lnSpc>
            </a:pPr>
            <a:r>
              <a:rPr lang="ar-EG" sz="4799">
                <a:solidFill>
                  <a:srgbClr val="000000"/>
                </a:solidFill>
                <a:latin typeface="Basma"/>
                <a:ea typeface="Basma"/>
                <a:cs typeface="Basma"/>
                <a:sym typeface="Basma"/>
                <a:rtl/>
              </a:rPr>
              <a:t>لا أسمح بمشاركة العرض أو نقله</a:t>
            </a:r>
          </a:p>
          <a:p>
            <a:pPr algn="ctr" rtl="1">
              <a:lnSpc>
                <a:spcPts val="6719"/>
              </a:lnSpc>
            </a:pPr>
            <a:r>
              <a:rPr lang="ar-EG" sz="4799">
                <a:solidFill>
                  <a:srgbClr val="000000"/>
                </a:solidFill>
                <a:latin typeface="Basma"/>
                <a:ea typeface="Basma"/>
                <a:cs typeface="Basma"/>
                <a:sym typeface="Basma"/>
                <a:rtl/>
              </a:rPr>
              <a:t>بأي شكل من الأشكال أو واسطة</a:t>
            </a:r>
          </a:p>
          <a:p>
            <a:pPr algn="ctr" rtl="1">
              <a:lnSpc>
                <a:spcPts val="6719"/>
              </a:lnSpc>
            </a:pPr>
            <a:r>
              <a:rPr lang="ar-EG" sz="4799">
                <a:solidFill>
                  <a:srgbClr val="000000"/>
                </a:solidFill>
                <a:latin typeface="Basma"/>
                <a:ea typeface="Basma"/>
                <a:cs typeface="Basma"/>
                <a:sym typeface="Basma"/>
                <a:rtl/>
              </a:rPr>
              <a:t>ولا أبيح إرساله إلى أي شخص اخر</a:t>
            </a:r>
          </a:p>
          <a:p>
            <a:pPr algn="ctr" rtl="1">
              <a:lnSpc>
                <a:spcPts val="6719"/>
              </a:lnSpc>
            </a:pPr>
            <a:r>
              <a:rPr lang="ar-EG" sz="4799">
                <a:solidFill>
                  <a:srgbClr val="000000"/>
                </a:solidFill>
                <a:latin typeface="Basma"/>
                <a:ea typeface="Basma"/>
                <a:cs typeface="Basma"/>
                <a:sym typeface="Basma"/>
                <a:rtl/>
              </a:rPr>
              <a:t>وللحصول على العرض يمكنك</a:t>
            </a:r>
          </a:p>
          <a:p>
            <a:pPr algn="ctr" rtl="1">
              <a:lnSpc>
                <a:spcPts val="6719"/>
              </a:lnSpc>
            </a:pPr>
            <a:r>
              <a:rPr lang="ar-EG" sz="4799">
                <a:solidFill>
                  <a:srgbClr val="000000"/>
                </a:solidFill>
                <a:latin typeface="Basma"/>
                <a:ea typeface="Basma"/>
                <a:cs typeface="Basma"/>
                <a:sym typeface="Basma"/>
                <a:rtl/>
              </a:rPr>
              <a:t>التواصل على الرقم </a:t>
            </a:r>
            <a:r>
              <a:rPr lang="en-US" sz="4799">
                <a:solidFill>
                  <a:srgbClr val="000000"/>
                </a:solidFill>
                <a:latin typeface="Basma"/>
                <a:ea typeface="Basma"/>
                <a:cs typeface="Basma"/>
                <a:sym typeface="Basma"/>
              </a:rPr>
              <a:t>0510036346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866619" y="575208"/>
            <a:ext cx="3893823" cy="6409585"/>
          </a:xfrm>
          <a:custGeom>
            <a:avLst/>
            <a:gdLst/>
            <a:ahLst/>
            <a:cxnLst/>
            <a:rect l="l" t="t" r="r" b="b"/>
            <a:pathLst>
              <a:path w="3893823" h="6409585">
                <a:moveTo>
                  <a:pt x="0" y="0"/>
                </a:moveTo>
                <a:lnTo>
                  <a:pt x="3893823" y="0"/>
                </a:lnTo>
                <a:lnTo>
                  <a:pt x="3893823" y="6409584"/>
                </a:lnTo>
                <a:lnTo>
                  <a:pt x="0" y="6409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869950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عَ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756000" y="612000"/>
            <a:ext cx="3916080" cy="6048000"/>
          </a:xfrm>
          <a:custGeom>
            <a:avLst/>
            <a:gdLst/>
            <a:ahLst/>
            <a:cxnLst/>
            <a:rect l="l" t="t" r="r" b="b"/>
            <a:pathLst>
              <a:path w="3916080" h="6048000">
                <a:moveTo>
                  <a:pt x="0" y="0"/>
                </a:moveTo>
                <a:lnTo>
                  <a:pt x="3916080" y="0"/>
                </a:lnTo>
                <a:lnTo>
                  <a:pt x="391608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565150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غَ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756000" y="273461"/>
            <a:ext cx="3657979" cy="6892124"/>
          </a:xfrm>
          <a:custGeom>
            <a:avLst/>
            <a:gdLst/>
            <a:ahLst/>
            <a:cxnLst/>
            <a:rect l="l" t="t" r="r" b="b"/>
            <a:pathLst>
              <a:path w="3657979" h="6892124">
                <a:moveTo>
                  <a:pt x="3657979" y="0"/>
                </a:moveTo>
                <a:lnTo>
                  <a:pt x="0" y="0"/>
                </a:lnTo>
                <a:lnTo>
                  <a:pt x="0" y="6892124"/>
                </a:lnTo>
                <a:lnTo>
                  <a:pt x="3657979" y="6892124"/>
                </a:lnTo>
                <a:lnTo>
                  <a:pt x="3657979" y="0"/>
                </a:lnTo>
                <a:close/>
              </a:path>
            </a:pathLst>
          </a:custGeom>
          <a:blipFill>
            <a:blip r:embed="rId2"/>
            <a:stretch>
              <a:fillRect l="-46642" r="-41770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5199601" y="-260350"/>
            <a:ext cx="5357735" cy="8327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6491"/>
              </a:lnSpc>
            </a:pPr>
            <a:r>
              <a:rPr lang="ar-EG" sz="40350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فَ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596905" y="1468984"/>
            <a:ext cx="4433252" cy="4478033"/>
          </a:xfrm>
          <a:custGeom>
            <a:avLst/>
            <a:gdLst/>
            <a:ahLst/>
            <a:cxnLst/>
            <a:rect l="l" t="t" r="r" b="b"/>
            <a:pathLst>
              <a:path w="4433252" h="4478033">
                <a:moveTo>
                  <a:pt x="0" y="0"/>
                </a:moveTo>
                <a:lnTo>
                  <a:pt x="4433252" y="0"/>
                </a:lnTo>
                <a:lnTo>
                  <a:pt x="4433252" y="4478032"/>
                </a:lnTo>
                <a:lnTo>
                  <a:pt x="0" y="4478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565150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قَ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234356" y="575208"/>
            <a:ext cx="5111644" cy="6409585"/>
          </a:xfrm>
          <a:custGeom>
            <a:avLst/>
            <a:gdLst/>
            <a:ahLst/>
            <a:cxnLst/>
            <a:rect l="l" t="t" r="r" b="b"/>
            <a:pathLst>
              <a:path w="5111644" h="6409585">
                <a:moveTo>
                  <a:pt x="0" y="0"/>
                </a:moveTo>
                <a:lnTo>
                  <a:pt x="5111644" y="0"/>
                </a:lnTo>
                <a:lnTo>
                  <a:pt x="5111644" y="6409584"/>
                </a:lnTo>
                <a:lnTo>
                  <a:pt x="0" y="6409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750619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كَ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419986" y="1624841"/>
            <a:ext cx="4743129" cy="4310318"/>
          </a:xfrm>
          <a:custGeom>
            <a:avLst/>
            <a:gdLst/>
            <a:ahLst/>
            <a:cxnLst/>
            <a:rect l="l" t="t" r="r" b="b"/>
            <a:pathLst>
              <a:path w="4743129" h="4310318">
                <a:moveTo>
                  <a:pt x="0" y="0"/>
                </a:moveTo>
                <a:lnTo>
                  <a:pt x="4743129" y="0"/>
                </a:lnTo>
                <a:lnTo>
                  <a:pt x="4743129" y="4310318"/>
                </a:lnTo>
                <a:lnTo>
                  <a:pt x="0" y="43103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750619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لَ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756000" y="991387"/>
            <a:ext cx="4196863" cy="5577227"/>
          </a:xfrm>
          <a:custGeom>
            <a:avLst/>
            <a:gdLst/>
            <a:ahLst/>
            <a:cxnLst/>
            <a:rect l="l" t="t" r="r" b="b"/>
            <a:pathLst>
              <a:path w="4196863" h="5577227">
                <a:moveTo>
                  <a:pt x="0" y="0"/>
                </a:moveTo>
                <a:lnTo>
                  <a:pt x="4196863" y="0"/>
                </a:lnTo>
                <a:lnTo>
                  <a:pt x="4196863" y="5577226"/>
                </a:lnTo>
                <a:lnTo>
                  <a:pt x="0" y="5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750619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مَ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1086502" y="425742"/>
            <a:ext cx="3310058" cy="6708517"/>
          </a:xfrm>
          <a:custGeom>
            <a:avLst/>
            <a:gdLst/>
            <a:ahLst/>
            <a:cxnLst/>
            <a:rect l="l" t="t" r="r" b="b"/>
            <a:pathLst>
              <a:path w="3310058" h="6708517">
                <a:moveTo>
                  <a:pt x="0" y="0"/>
                </a:moveTo>
                <a:lnTo>
                  <a:pt x="3310058" y="0"/>
                </a:lnTo>
                <a:lnTo>
                  <a:pt x="3310058" y="6708516"/>
                </a:lnTo>
                <a:lnTo>
                  <a:pt x="0" y="6708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01" r="-7001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184150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نَ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499947" y="1218384"/>
            <a:ext cx="4699168" cy="5107218"/>
          </a:xfrm>
          <a:custGeom>
            <a:avLst/>
            <a:gdLst/>
            <a:ahLst/>
            <a:cxnLst/>
            <a:rect l="l" t="t" r="r" b="b"/>
            <a:pathLst>
              <a:path w="4699168" h="5107218">
                <a:moveTo>
                  <a:pt x="0" y="0"/>
                </a:moveTo>
                <a:lnTo>
                  <a:pt x="4699168" y="0"/>
                </a:lnTo>
                <a:lnTo>
                  <a:pt x="4699168" y="5107219"/>
                </a:lnTo>
                <a:lnTo>
                  <a:pt x="0" y="5107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20" r="-8855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756876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هَـ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756000" y="756000"/>
            <a:ext cx="4105080" cy="6048000"/>
          </a:xfrm>
          <a:custGeom>
            <a:avLst/>
            <a:gdLst/>
            <a:ahLst/>
            <a:cxnLst/>
            <a:rect l="l" t="t" r="r" b="b"/>
            <a:pathLst>
              <a:path w="4105080" h="6048000">
                <a:moveTo>
                  <a:pt x="0" y="0"/>
                </a:moveTo>
                <a:lnTo>
                  <a:pt x="4105080" y="0"/>
                </a:lnTo>
                <a:lnTo>
                  <a:pt x="410508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750619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وَ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662518" y="1535817"/>
            <a:ext cx="4500597" cy="4488367"/>
          </a:xfrm>
          <a:custGeom>
            <a:avLst/>
            <a:gdLst/>
            <a:ahLst/>
            <a:cxnLst/>
            <a:rect l="l" t="t" r="r" b="b"/>
            <a:pathLst>
              <a:path w="4500597" h="4488367">
                <a:moveTo>
                  <a:pt x="0" y="0"/>
                </a:moveTo>
                <a:lnTo>
                  <a:pt x="4500597" y="0"/>
                </a:lnTo>
                <a:lnTo>
                  <a:pt x="4500597" y="4488366"/>
                </a:lnTo>
                <a:lnTo>
                  <a:pt x="0" y="44883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716642" y="390915"/>
            <a:ext cx="6323653" cy="9825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6675"/>
              </a:lnSpc>
            </a:pPr>
            <a:r>
              <a:rPr lang="ar-EG" sz="47625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أَ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798791" y="756000"/>
            <a:ext cx="4029480" cy="6048000"/>
          </a:xfrm>
          <a:custGeom>
            <a:avLst/>
            <a:gdLst/>
            <a:ahLst/>
            <a:cxnLst/>
            <a:rect l="l" t="t" r="r" b="b"/>
            <a:pathLst>
              <a:path w="4029480" h="6048000">
                <a:moveTo>
                  <a:pt x="0" y="0"/>
                </a:moveTo>
                <a:lnTo>
                  <a:pt x="4029480" y="0"/>
                </a:lnTo>
                <a:lnTo>
                  <a:pt x="402948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750619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يَ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756000" y="967744"/>
            <a:ext cx="4164750" cy="5373871"/>
          </a:xfrm>
          <a:custGeom>
            <a:avLst/>
            <a:gdLst/>
            <a:ahLst/>
            <a:cxnLst/>
            <a:rect l="l" t="t" r="r" b="b"/>
            <a:pathLst>
              <a:path w="4164750" h="5373871">
                <a:moveTo>
                  <a:pt x="0" y="0"/>
                </a:moveTo>
                <a:lnTo>
                  <a:pt x="4164750" y="0"/>
                </a:lnTo>
                <a:lnTo>
                  <a:pt x="4164750" y="5373872"/>
                </a:lnTo>
                <a:lnTo>
                  <a:pt x="0" y="5373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750619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بَ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561951" y="2336028"/>
            <a:ext cx="4503160" cy="2887944"/>
          </a:xfrm>
          <a:custGeom>
            <a:avLst/>
            <a:gdLst/>
            <a:ahLst/>
            <a:cxnLst/>
            <a:rect l="l" t="t" r="r" b="b"/>
            <a:pathLst>
              <a:path w="4503160" h="2887944">
                <a:moveTo>
                  <a:pt x="0" y="0"/>
                </a:moveTo>
                <a:lnTo>
                  <a:pt x="4503160" y="0"/>
                </a:lnTo>
                <a:lnTo>
                  <a:pt x="4503160" y="2887944"/>
                </a:lnTo>
                <a:lnTo>
                  <a:pt x="0" y="2887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150" t="-56558" r="-20956" b="-63470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750619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تَ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18598"/>
            <a:ext cx="5439131" cy="7849822"/>
          </a:xfrm>
          <a:custGeom>
            <a:avLst/>
            <a:gdLst/>
            <a:ahLst/>
            <a:cxnLst/>
            <a:rect l="l" t="t" r="r" b="b"/>
            <a:pathLst>
              <a:path w="5439131" h="7849822">
                <a:moveTo>
                  <a:pt x="0" y="0"/>
                </a:moveTo>
                <a:lnTo>
                  <a:pt x="5439131" y="0"/>
                </a:lnTo>
                <a:lnTo>
                  <a:pt x="5439131" y="7849822"/>
                </a:lnTo>
                <a:lnTo>
                  <a:pt x="0" y="7849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60" r="-22160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622556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ثَ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257701" y="436994"/>
            <a:ext cx="5088299" cy="6558472"/>
          </a:xfrm>
          <a:custGeom>
            <a:avLst/>
            <a:gdLst/>
            <a:ahLst/>
            <a:cxnLst/>
            <a:rect l="l" t="t" r="r" b="b"/>
            <a:pathLst>
              <a:path w="5088299" h="6558472">
                <a:moveTo>
                  <a:pt x="0" y="0"/>
                </a:moveTo>
                <a:lnTo>
                  <a:pt x="5088299" y="0"/>
                </a:lnTo>
                <a:lnTo>
                  <a:pt x="5088299" y="6558471"/>
                </a:lnTo>
                <a:lnTo>
                  <a:pt x="0" y="6558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380" r="-97049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1022350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جَ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556474" y="394415"/>
            <a:ext cx="4514113" cy="6771170"/>
          </a:xfrm>
          <a:custGeom>
            <a:avLst/>
            <a:gdLst/>
            <a:ahLst/>
            <a:cxnLst/>
            <a:rect l="l" t="t" r="r" b="b"/>
            <a:pathLst>
              <a:path w="4514113" h="6771170">
                <a:moveTo>
                  <a:pt x="0" y="0"/>
                </a:moveTo>
                <a:lnTo>
                  <a:pt x="4514113" y="0"/>
                </a:lnTo>
                <a:lnTo>
                  <a:pt x="4514113" y="6771170"/>
                </a:lnTo>
                <a:lnTo>
                  <a:pt x="0" y="6771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946150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حَ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8885" y="394415"/>
            <a:ext cx="4699168" cy="6771170"/>
            <a:chOff x="0" y="0"/>
            <a:chExt cx="132823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63947" y="394415"/>
            <a:ext cx="4699168" cy="6771170"/>
            <a:chOff x="0" y="0"/>
            <a:chExt cx="1328233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8233" cy="1913890"/>
            </a:xfrm>
            <a:custGeom>
              <a:avLst/>
              <a:gdLst/>
              <a:ahLst/>
              <a:cxnLst/>
              <a:rect l="l" t="t" r="r" b="b"/>
              <a:pathLst>
                <a:path w="1328233" h="1913890">
                  <a:moveTo>
                    <a:pt x="1203773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03773" y="0"/>
                  </a:lnTo>
                  <a:cubicBezTo>
                    <a:pt x="1272353" y="0"/>
                    <a:pt x="1328233" y="55880"/>
                    <a:pt x="1328233" y="124460"/>
                  </a:cubicBezTo>
                  <a:lnTo>
                    <a:pt x="1328233" y="1789430"/>
                  </a:lnTo>
                  <a:cubicBezTo>
                    <a:pt x="1328233" y="1858010"/>
                    <a:pt x="1272353" y="1913890"/>
                    <a:pt x="1203773" y="19138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6" name="Freeform 6"/>
          <p:cNvSpPr/>
          <p:nvPr/>
        </p:nvSpPr>
        <p:spPr>
          <a:xfrm>
            <a:off x="614870" y="2124112"/>
            <a:ext cx="4469321" cy="3553110"/>
          </a:xfrm>
          <a:custGeom>
            <a:avLst/>
            <a:gdLst/>
            <a:ahLst/>
            <a:cxnLst/>
            <a:rect l="l" t="t" r="r" b="b"/>
            <a:pathLst>
              <a:path w="4469321" h="3553110">
                <a:moveTo>
                  <a:pt x="0" y="0"/>
                </a:moveTo>
                <a:lnTo>
                  <a:pt x="4469321" y="0"/>
                </a:lnTo>
                <a:lnTo>
                  <a:pt x="4469321" y="3553110"/>
                </a:lnTo>
                <a:lnTo>
                  <a:pt x="0" y="3553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4964200" y="-750619"/>
            <a:ext cx="5828538" cy="9057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61455"/>
              </a:lnSpc>
            </a:pPr>
            <a:r>
              <a:rPr lang="ar-EG" sz="43896" dirty="0">
                <a:solidFill>
                  <a:srgbClr val="062467"/>
                </a:solidFill>
                <a:latin typeface="Basma"/>
                <a:ea typeface="Basma"/>
                <a:cs typeface="Basma"/>
                <a:sym typeface="Basma"/>
                <a:rtl/>
              </a:rPr>
              <a:t>خَ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61</Words>
  <Application>Microsoft Office PowerPoint</Application>
  <PresentationFormat>مخصص</PresentationFormat>
  <Paragraphs>35</Paragraphs>
  <Slides>30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5" baseType="lpstr">
      <vt:lpstr>Basma</vt:lpstr>
      <vt:lpstr>Calibri</vt:lpstr>
      <vt:lpstr>Haneen</vt:lpstr>
      <vt:lpstr>Arial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الحروف بدون علامة</dc:title>
  <cp:lastModifiedBy>ahmed eldib</cp:lastModifiedBy>
  <cp:revision>2</cp:revision>
  <dcterms:created xsi:type="dcterms:W3CDTF">2006-08-16T00:00:00Z</dcterms:created>
  <dcterms:modified xsi:type="dcterms:W3CDTF">2025-08-12T08:54:17Z</dcterms:modified>
  <dc:identifier>DAGs10mnwf0</dc:identifier>
</cp:coreProperties>
</file>